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3"/>
    <p:sldId id="257" r:id="rId4"/>
    <p:sldId id="258" r:id="rId5"/>
    <p:sldId id="261" r:id="rId6"/>
    <p:sldId id="265" r:id="rId7"/>
    <p:sldId id="264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13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078FD23A-2F78-4156-BB62-C393E2F1F45C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  <a:endParaRPr lang="ru-RU" smtClean="0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Заголовок 1025"/>
          <p:cNvSpPr/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t>Click to edit Master title style</a:t>
            </a:r>
          </a:p>
        </p:txBody>
      </p:sp>
      <p:sp>
        <p:nvSpPr>
          <p:cNvPr id="1027" name="Замещающий текст 1026"/>
          <p:cNvSpPr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1028" name="Замещающая дата 1027"/>
          <p:cNvSpPr/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1029" name="Замещающий нижний колонтитул 1028"/>
          <p:cNvSpPr/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Замещающий номер слайда 1029"/>
          <p:cNvSpPr/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Arial" panose="020B0604020202020204" pitchFamily="34" charset="0"/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altLang="en-US"/>
              <a:t>FLPBD</a:t>
            </a:r>
            <a:endParaRPr lang="en-US" alt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ru-RU" altLang="en-US"/>
              <a:t>оконная игра на </a:t>
            </a:r>
            <a:r>
              <a:rPr lang="en-US" altLang="ru-RU"/>
              <a:t>P</a:t>
            </a:r>
            <a:r>
              <a:rPr lang="en-US" altLang="en-US"/>
              <a:t>ygame</a:t>
            </a:r>
            <a:endParaRPr lang="en-US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ru-RU"/>
              <a:t>Шулепов Михаил</a:t>
            </a:r>
            <a:endParaRPr lang="ru-RU" altLang="ru-RU"/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half" idx="2"/>
          </p:nvPr>
        </p:nvSpPr>
        <p:spPr/>
        <p:txBody>
          <a:bodyPr/>
          <a:p>
            <a:r>
              <a:rPr lang="ru-RU" altLang="en-US"/>
              <a:t>Все задачи, включая:</a:t>
            </a:r>
            <a:endParaRPr lang="ru-RU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программирование</a:t>
            </a:r>
            <a:endParaRPr lang="ru-RU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дизайн</a:t>
            </a:r>
            <a:endParaRPr lang="ru-RU" altLang="en-US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altLang="en-US"/>
              <a:t>презентация</a:t>
            </a:r>
            <a:endParaRPr lang="ru-RU" altLang="en-US"/>
          </a:p>
        </p:txBody>
      </p:sp>
      <p:pic>
        <p:nvPicPr>
          <p:cNvPr id="2" name="Замещающая рамка рисунка 1" descr="Без названия(1)"/>
          <p:cNvPicPr>
            <a:picLocks noChangeAspect="1"/>
          </p:cNvPicPr>
          <p:nvPr>
            <p:ph type="pic" idx="1"/>
          </p:nvPr>
        </p:nvPicPr>
        <p:blipFill>
          <a:blip r:embed="rId1"/>
          <a:stretch>
            <a:fillRect/>
          </a:stretch>
        </p:blipFill>
        <p:spPr>
          <a:xfrm>
            <a:off x="3985895" y="457200"/>
            <a:ext cx="7561580" cy="56711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Описание проекта:</a:t>
            </a:r>
            <a:endParaRPr lang="ru-RU" altLang="en-US"/>
          </a:p>
        </p:txBody>
      </p:sp>
      <p:sp>
        <p:nvSpPr>
          <p:cNvPr id="7" name="Замещающий текст 6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ru-RU" altLang="en-US"/>
              <a:t>Краткое описание: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sz="half" idx="2"/>
          </p:nvPr>
        </p:nvSpPr>
        <p:spPr/>
        <p:txBody>
          <a:bodyPr/>
          <a:p>
            <a:pPr>
              <a:lnSpc>
                <a:spcPct val="100000"/>
              </a:lnSpc>
            </a:pPr>
            <a:r>
              <a:rPr lang="en-US" altLang="en-US"/>
              <a:t>FLPBD - </a:t>
            </a:r>
            <a:r>
              <a:rPr lang="ru-RU" altLang="en-US"/>
              <a:t>игра, в которой пользователю предстоит управлять «птичкой» так, чтобы она не врезалась в «колонны».</a:t>
            </a:r>
            <a:endParaRPr lang="ru-RU" altLang="en-US"/>
          </a:p>
        </p:txBody>
      </p:sp>
      <p:sp>
        <p:nvSpPr>
          <p:cNvPr id="8" name="Замещающий 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p>
            <a:r>
              <a:rPr lang="ru-RU" altLang="en-US"/>
              <a:t>Темы, необходимые для    реализации:</a:t>
            </a:r>
            <a:endParaRPr lang="ru-RU" altLang="en-US"/>
          </a:p>
        </p:txBody>
      </p:sp>
      <p:sp>
        <p:nvSpPr>
          <p:cNvPr id="9" name="Замещающее содержимое 8"/>
          <p:cNvSpPr>
            <a:spLocks noGrp="1"/>
          </p:cNvSpPr>
          <p:nvPr>
            <p:ph sz="quarter" idx="4"/>
          </p:nvPr>
        </p:nvSpPr>
        <p:spPr/>
        <p:txBody>
          <a:bodyPr/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базовые знания </a:t>
            </a:r>
            <a:r>
              <a:rPr lang="en-US" altLang="en-US"/>
              <a:t>python;</a:t>
            </a:r>
            <a:endParaRPr lang="en-US" altLang="en-US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библиотека </a:t>
            </a:r>
            <a:r>
              <a:rPr lang="en-US" altLang="en-US"/>
              <a:t>pygame;</a:t>
            </a:r>
            <a:endParaRPr lang="en-US" altLang="en-US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en-US"/>
              <a:t>библиотеки </a:t>
            </a:r>
            <a:r>
              <a:rPr lang="en-US" altLang="ru-RU"/>
              <a:t>time, random;</a:t>
            </a:r>
            <a:endParaRPr lang="en-US" altLang="ru-RU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/>
              <a:t>базовая математика</a:t>
            </a:r>
            <a:r>
              <a:rPr lang="en-US" altLang="ru-RU"/>
              <a:t>;</a:t>
            </a:r>
            <a:endParaRPr lang="en-US" altLang="ru-RU"/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en-US"/>
              <a:t>...</a:t>
            </a:r>
            <a:endParaRPr lang="ru-RU" altLang="ru-RU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ru-RU" altLang="ru-RU"/>
              <a:t>чючють побольше</a:t>
            </a:r>
            <a:endParaRPr lang="ru-RU" altLang="ru-RU"/>
          </a:p>
          <a:p>
            <a:pPr marL="457200" lvl="1" indent="457200">
              <a:buFont typeface="Arial" panose="020B0604020202020204" pitchFamily="34" charset="0"/>
              <a:buNone/>
            </a:pPr>
            <a:r>
              <a:rPr lang="ru-RU" altLang="ru-RU"/>
              <a:t>нервоф</a:t>
            </a:r>
            <a:endParaRPr lang="ru-RU" altLang="ru-RU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wipe/>
      </p:transition>
    </mc:Choice>
    <mc:Fallback>
      <p:transition spd="slow">
        <p:wip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360680"/>
            <a:ext cx="10972800" cy="582613"/>
          </a:xfrm>
        </p:spPr>
        <p:txBody>
          <a:bodyPr/>
          <a:p>
            <a:r>
              <a:rPr lang="ru-RU" altLang="en-US"/>
              <a:t>Образ результата: что мы ожидали</a:t>
            </a:r>
            <a:endParaRPr lang="ru-RU" altLang="en-US"/>
          </a:p>
        </p:txBody>
      </p:sp>
      <p:pic>
        <p:nvPicPr>
          <p:cNvPr id="17" name="Изображение 16" descr="image-Photoroo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6445" y="943610"/>
            <a:ext cx="3479165" cy="3479165"/>
          </a:xfrm>
          <a:prstGeom prst="rect">
            <a:avLst/>
          </a:prstGeom>
        </p:spPr>
      </p:pic>
      <p:sp>
        <p:nvSpPr>
          <p:cNvPr id="18" name="Текстовое поле 17"/>
          <p:cNvSpPr txBox="1"/>
          <p:nvPr/>
        </p:nvSpPr>
        <p:spPr>
          <a:xfrm>
            <a:off x="1217295" y="409321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прыгающую</a:t>
            </a:r>
            <a:endParaRPr lang="ru-RU" altLang="en-US" sz="2400"/>
          </a:p>
          <a:p>
            <a:r>
              <a:rPr lang="ru-RU" altLang="en-US" sz="2400"/>
              <a:t>птичку</a:t>
            </a:r>
            <a:endParaRPr lang="ru-RU" altLang="en-US" sz="2400"/>
          </a:p>
        </p:txBody>
      </p:sp>
      <p:pic>
        <p:nvPicPr>
          <p:cNvPr id="19" name="Изображение 18"/>
          <p:cNvPicPr/>
          <p:nvPr/>
        </p:nvPicPr>
        <p:blipFill>
          <a:blip r:embed="rId2"/>
          <a:stretch>
            <a:fillRect/>
          </a:stretch>
        </p:blipFill>
        <p:spPr>
          <a:xfrm rot="16200000">
            <a:off x="5475605" y="1369060"/>
            <a:ext cx="951865" cy="2795905"/>
          </a:xfrm>
          <a:prstGeom prst="rect">
            <a:avLst/>
          </a:prstGeom>
        </p:spPr>
      </p:pic>
      <p:sp>
        <p:nvSpPr>
          <p:cNvPr id="20" name="Текстовое поле 19"/>
          <p:cNvSpPr txBox="1"/>
          <p:nvPr/>
        </p:nvSpPr>
        <p:spPr>
          <a:xfrm>
            <a:off x="5194300" y="409321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движущиеся</a:t>
            </a:r>
            <a:endParaRPr lang="ru-RU" altLang="en-US" sz="2400"/>
          </a:p>
          <a:p>
            <a:r>
              <a:rPr lang="ru-RU" altLang="en-US" sz="2400"/>
              <a:t>колоннны</a:t>
            </a:r>
            <a:endParaRPr lang="ru-RU" altLang="en-US" sz="2400"/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550910" y="410210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хитбоксы,</a:t>
            </a:r>
            <a:endParaRPr lang="ru-RU" altLang="en-US" sz="2400"/>
          </a:p>
          <a:p>
            <a:r>
              <a:rPr lang="ru-RU" altLang="en-US" sz="2400"/>
              <a:t>коллизию</a:t>
            </a:r>
            <a:endParaRPr lang="en-US" altLang="ru-RU" sz="2400"/>
          </a:p>
        </p:txBody>
      </p:sp>
      <p:pic>
        <p:nvPicPr>
          <p:cNvPr id="2" name="Изображение 1"/>
          <p:cNvPicPr/>
          <p:nvPr/>
        </p:nvPicPr>
        <p:blipFill>
          <a:blip r:embed="rId3"/>
          <a:stretch>
            <a:fillRect/>
          </a:stretch>
        </p:blipFill>
        <p:spPr>
          <a:xfrm>
            <a:off x="8251825" y="1520190"/>
            <a:ext cx="2188845" cy="20053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Заголовок 6"/>
          <p:cNvSpPr>
            <a:spLocks noGrp="1"/>
          </p:cNvSpPr>
          <p:nvPr>
            <p:ph type="title"/>
          </p:nvPr>
        </p:nvSpPr>
        <p:spPr>
          <a:xfrm>
            <a:off x="609600" y="360680"/>
            <a:ext cx="10972800" cy="582613"/>
          </a:xfrm>
        </p:spPr>
        <p:txBody>
          <a:bodyPr/>
          <a:p>
            <a:r>
              <a:rPr lang="ru-RU" altLang="en-US"/>
              <a:t>Фактический результат: что мы получили</a:t>
            </a:r>
            <a:endParaRPr lang="ru-RU" altLang="en-US"/>
          </a:p>
        </p:txBody>
      </p:sp>
      <p:sp>
        <p:nvSpPr>
          <p:cNvPr id="18" name="Текстовое поле 17"/>
          <p:cNvSpPr txBox="1"/>
          <p:nvPr/>
        </p:nvSpPr>
        <p:spPr>
          <a:xfrm>
            <a:off x="1217295" y="4093210"/>
            <a:ext cx="28987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прыгающую</a:t>
            </a:r>
            <a:endParaRPr lang="ru-RU" altLang="en-US" sz="2400"/>
          </a:p>
          <a:p>
            <a:r>
              <a:rPr lang="ru-RU" altLang="en-US" sz="2400"/>
              <a:t>«птичку»</a:t>
            </a:r>
            <a:endParaRPr lang="ru-RU" altLang="en-US" sz="2400"/>
          </a:p>
        </p:txBody>
      </p:sp>
      <p:sp>
        <p:nvSpPr>
          <p:cNvPr id="20" name="Текстовое поле 19"/>
          <p:cNvSpPr txBox="1"/>
          <p:nvPr/>
        </p:nvSpPr>
        <p:spPr>
          <a:xfrm>
            <a:off x="5194300" y="4093210"/>
            <a:ext cx="21526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движущиеся</a:t>
            </a:r>
            <a:endParaRPr lang="ru-RU" altLang="en-US" sz="2400"/>
          </a:p>
          <a:p>
            <a:r>
              <a:rPr lang="ru-RU" altLang="en-US" sz="2400"/>
              <a:t>«колоннны»</a:t>
            </a:r>
            <a:endParaRPr lang="ru-RU" altLang="en-US" sz="2400"/>
          </a:p>
        </p:txBody>
      </p:sp>
      <p:sp>
        <p:nvSpPr>
          <p:cNvPr id="22" name="Текстовое поле 21"/>
          <p:cNvSpPr txBox="1"/>
          <p:nvPr/>
        </p:nvSpPr>
        <p:spPr>
          <a:xfrm>
            <a:off x="8714740" y="4102100"/>
            <a:ext cx="223901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ru-RU" altLang="en-US" sz="2400"/>
              <a:t>хитбоксы, коллизию</a:t>
            </a:r>
            <a:endParaRPr lang="ru-RU" altLang="en-US" sz="240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rcRect l="12653" t="10798" r="11599" b="16009"/>
          <a:stretch>
            <a:fillRect/>
          </a:stretch>
        </p:blipFill>
        <p:spPr>
          <a:xfrm>
            <a:off x="1217295" y="1973580"/>
            <a:ext cx="1800225" cy="170434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5565775" y="1885950"/>
            <a:ext cx="1085850" cy="2314575"/>
          </a:xfrm>
          <a:prstGeom prst="rect">
            <a:avLst/>
          </a:prstGeom>
        </p:spPr>
      </p:pic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3"/>
          <a:srcRect l="25862" t="13473" r="38462" b="47266"/>
          <a:stretch>
            <a:fillRect/>
          </a:stretch>
        </p:blipFill>
        <p:spPr>
          <a:xfrm>
            <a:off x="8536940" y="1850390"/>
            <a:ext cx="1753235" cy="195008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ru-RU" altLang="en-US"/>
              <a:t>Алгоритм работы проекта:</a:t>
            </a:r>
            <a:endParaRPr lang="ru-RU" altLang="en-US"/>
          </a:p>
        </p:txBody>
      </p:sp>
      <p:sp>
        <p:nvSpPr>
          <p:cNvPr id="5" name="Замещающее содержимое 4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ru-RU"/>
              <a:t>n/a</a:t>
            </a:r>
            <a:endParaRPr lang="en-US" alt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C0D7F5"/>
      </a:accent5>
      <a:accent6>
        <a:srgbClr val="AC4744"/>
      </a:accent6>
      <a:hlink>
        <a:srgbClr val="0066CC"/>
      </a:hlink>
      <a:folHlink>
        <a:srgbClr val="80008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C0D7F5"/>
        </a:accent5>
        <a:accent6>
          <a:srgbClr val="AC4744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580</Words>
  <Application>WPS Presentation</Application>
  <PresentationFormat>宽屏</PresentationFormat>
  <Paragraphs>52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Arial</vt:lpstr>
      <vt:lpstr>SimSun</vt:lpstr>
      <vt:lpstr>Wingdings</vt:lpstr>
      <vt:lpstr>Microsoft YaHei</vt:lpstr>
      <vt:lpstr>Arial Unicode MS</vt:lpstr>
      <vt:lpstr>Default Design</vt:lpstr>
      <vt:lpstr>FLPBD</vt:lpstr>
      <vt:lpstr>Шулепов Михаил</vt:lpstr>
      <vt:lpstr>Описание проекта:</vt:lpstr>
      <vt:lpstr>Образ результата: что мы ожидали</vt:lpstr>
      <vt:lpstr>Фактический результат: что мы получили</vt:lpstr>
      <vt:lpstr>Алгоритм работы проекта: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Unicum_Student</cp:lastModifiedBy>
  <cp:revision>4</cp:revision>
  <dcterms:created xsi:type="dcterms:W3CDTF">2025-04-30T01:52:00Z</dcterms:created>
  <dcterms:modified xsi:type="dcterms:W3CDTF">2025-05-07T02:53:50Z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1049-12.2.0.20795</vt:lpwstr>
  </property>
  <property fmtid="{D5CDD505-2E9C-101B-9397-08002B2CF9AE}" pid="3" name="ICV">
    <vt:lpwstr>7BFF1C07AB1640788670299EB5406AC8_12</vt:lpwstr>
  </property>
</Properties>
</file>

<file path=docProps/thumbnail.jpeg>
</file>